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9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2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4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4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2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2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9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6C7A0-52D6-4C2D-8720-97D3EE4FC73E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E431-D8CE-4683-A910-1E5954845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7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46" y="1784205"/>
            <a:ext cx="9753977" cy="2275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1491" y="5043055"/>
            <a:ext cx="446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ucida Handwriting" panose="03010101010101010101" pitchFamily="66" charset="0"/>
              </a:rPr>
              <a:t>High means Poor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ucida Handwriting" panose="03010101010101010101" pitchFamily="66" charset="0"/>
              </a:rPr>
              <a:t>Low means great Model</a:t>
            </a:r>
          </a:p>
        </p:txBody>
      </p:sp>
    </p:spTree>
    <p:extLst>
      <p:ext uri="{BB962C8B-B14F-4D97-AF65-F5344CB8AC3E}">
        <p14:creationId xmlns:p14="http://schemas.microsoft.com/office/powerpoint/2010/main" val="33690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40"/>
          <a:stretch/>
        </p:blipFill>
        <p:spPr>
          <a:xfrm>
            <a:off x="1163781" y="1343891"/>
            <a:ext cx="10525419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9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31" y="1253835"/>
            <a:ext cx="10101619" cy="5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96"/>
          <a:stretch/>
        </p:blipFill>
        <p:spPr>
          <a:xfrm>
            <a:off x="997505" y="1357745"/>
            <a:ext cx="10515190" cy="46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6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9" y="904441"/>
            <a:ext cx="11460150" cy="54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5" y="671078"/>
            <a:ext cx="11739357" cy="58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1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334240"/>
            <a:ext cx="11610832" cy="627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1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4" y="1022639"/>
            <a:ext cx="11708275" cy="52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6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5" y="716864"/>
            <a:ext cx="11274830" cy="57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56" y="1081067"/>
            <a:ext cx="10494332" cy="51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798"/>
          <a:stretch/>
        </p:blipFill>
        <p:spPr>
          <a:xfrm>
            <a:off x="500559" y="1607126"/>
            <a:ext cx="10931605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20" y="2290762"/>
            <a:ext cx="9430692" cy="30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8" y="1295832"/>
            <a:ext cx="11028459" cy="48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84" y="591848"/>
            <a:ext cx="10784548" cy="54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6" y="958994"/>
            <a:ext cx="10486435" cy="50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04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3" y="609601"/>
            <a:ext cx="11093144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3" y="1005754"/>
            <a:ext cx="11158822" cy="52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05" y="1155121"/>
            <a:ext cx="10938387" cy="49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6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0" y="806160"/>
            <a:ext cx="10935616" cy="562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4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8" y="279255"/>
            <a:ext cx="11002304" cy="57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7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457"/>
          <a:stretch/>
        </p:blipFill>
        <p:spPr>
          <a:xfrm>
            <a:off x="2160397" y="2119745"/>
            <a:ext cx="7803619" cy="34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85" y="2361334"/>
            <a:ext cx="9933397" cy="2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24" y="1788102"/>
            <a:ext cx="9577644" cy="36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578986"/>
            <a:ext cx="10903527" cy="38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0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3" y="1506248"/>
            <a:ext cx="11803198" cy="44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05" y="1396712"/>
            <a:ext cx="10088894" cy="45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83"/>
          <a:stretch/>
        </p:blipFill>
        <p:spPr>
          <a:xfrm>
            <a:off x="762834" y="1620982"/>
            <a:ext cx="10604388" cy="43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252"/>
          <a:stretch/>
        </p:blipFill>
        <p:spPr>
          <a:xfrm>
            <a:off x="1279261" y="1607127"/>
            <a:ext cx="9787965" cy="40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7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Coding-with-Python-Week-2</Template>
  <TotalTime>130</TotalTime>
  <Words>8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Lucida Handwriting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Sajid Majeed</cp:lastModifiedBy>
  <cp:revision>13</cp:revision>
  <dcterms:created xsi:type="dcterms:W3CDTF">2024-06-06T17:41:32Z</dcterms:created>
  <dcterms:modified xsi:type="dcterms:W3CDTF">2024-06-06T19:51:52Z</dcterms:modified>
</cp:coreProperties>
</file>